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3.png" ContentType="image/png"/>
  <Override PartName="/ppt/media/image42.png" ContentType="image/png"/>
  <Override PartName="/ppt/media/image41.png" ContentType="image/png"/>
  <Override PartName="/ppt/media/image35.jpeg" ContentType="image/jpeg"/>
  <Override PartName="/ppt/media/image34.png" ContentType="image/png"/>
  <Override PartName="/ppt/media/image32.jpeg" ContentType="image/jpeg"/>
  <Override PartName="/ppt/media/image31.jpeg" ContentType="image/jpe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40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4C01A8D-410B-4A46-8A04-2B015DE2AF2C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boundaries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would give initial ideas to whether elincRNAs are involved in gene regulation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TAD structure maintenance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292480" y="176832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372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3280" y="174240"/>
            <a:ext cx="9065520" cy="18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3280" y="1905480"/>
            <a:ext cx="9065520" cy="424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5543280" y="4787280"/>
            <a:ext cx="4459320" cy="13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82440" y="7248240"/>
            <a:ext cx="9847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Content Placeholder 9" descr=""/>
          <p:cNvPicPr/>
          <p:nvPr/>
        </p:nvPicPr>
        <p:blipFill>
          <a:blip r:embed="rId1"/>
          <a:srcRect l="5456" t="0" r="60389" b="0"/>
          <a:stretch/>
        </p:blipFill>
        <p:spPr>
          <a:xfrm>
            <a:off x="3959280" y="3522960"/>
            <a:ext cx="2474280" cy="3098880"/>
          </a:xfrm>
          <a:prstGeom prst="rect">
            <a:avLst/>
          </a:prstGeom>
          <a:ln>
            <a:noFill/>
          </a:ln>
        </p:spPr>
      </p:pic>
      <p:pic>
        <p:nvPicPr>
          <p:cNvPr id="125" name="Content Placeholder 9" descr=""/>
          <p:cNvPicPr/>
          <p:nvPr/>
        </p:nvPicPr>
        <p:blipFill>
          <a:blip r:embed="rId2"/>
          <a:srcRect l="62304" t="0" r="2175" b="0"/>
          <a:stretch/>
        </p:blipFill>
        <p:spPr>
          <a:xfrm>
            <a:off x="7144560" y="3522960"/>
            <a:ext cx="2573280" cy="3098880"/>
          </a:xfrm>
          <a:prstGeom prst="rect">
            <a:avLst/>
          </a:prstGeom>
          <a:ln>
            <a:noFill/>
          </a:ln>
        </p:spPr>
      </p:pic>
      <p:sp>
        <p:nvSpPr>
          <p:cNvPr id="126" name="CustomShape 4"/>
          <p:cNvSpPr/>
          <p:nvPr/>
        </p:nvSpPr>
        <p:spPr>
          <a:xfrm>
            <a:off x="6526080" y="5029200"/>
            <a:ext cx="58068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 rot="16200000">
            <a:off x="868320" y="4158360"/>
            <a:ext cx="2745720" cy="283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82440" y="7248240"/>
            <a:ext cx="9847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600" cy="2513880"/>
          </a:xfrm>
          <a:prstGeom prst="rect">
            <a:avLst/>
          </a:prstGeom>
          <a:ln>
            <a:noFill/>
          </a:ln>
        </p:spPr>
      </p:pic>
      <p:sp>
        <p:nvSpPr>
          <p:cNvPr id="132" name="CustomShape 4"/>
          <p:cNvSpPr/>
          <p:nvPr/>
        </p:nvSpPr>
        <p:spPr>
          <a:xfrm>
            <a:off x="2772000" y="3996000"/>
            <a:ext cx="211680" cy="1363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2772000" y="52560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2772360" y="38883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7"/>
          <p:cNvSpPr/>
          <p:nvPr/>
        </p:nvSpPr>
        <p:spPr>
          <a:xfrm>
            <a:off x="2772360" y="5544000"/>
            <a:ext cx="211680" cy="679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8"/>
          <p:cNvSpPr/>
          <p:nvPr/>
        </p:nvSpPr>
        <p:spPr>
          <a:xfrm>
            <a:off x="2772360" y="61200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9"/>
          <p:cNvSpPr/>
          <p:nvPr/>
        </p:nvSpPr>
        <p:spPr>
          <a:xfrm>
            <a:off x="2772720" y="54363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0"/>
          <p:cNvSpPr/>
          <p:nvPr/>
        </p:nvSpPr>
        <p:spPr>
          <a:xfrm>
            <a:off x="2770200" y="4068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1"/>
          <p:cNvSpPr/>
          <p:nvPr/>
        </p:nvSpPr>
        <p:spPr>
          <a:xfrm>
            <a:off x="2770200" y="428400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2"/>
          <p:cNvSpPr/>
          <p:nvPr/>
        </p:nvSpPr>
        <p:spPr>
          <a:xfrm>
            <a:off x="2770200" y="4680000"/>
            <a:ext cx="211320" cy="103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3"/>
          <p:cNvSpPr/>
          <p:nvPr/>
        </p:nvSpPr>
        <p:spPr>
          <a:xfrm>
            <a:off x="2770200" y="4860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4"/>
          <p:cNvSpPr/>
          <p:nvPr/>
        </p:nvSpPr>
        <p:spPr>
          <a:xfrm>
            <a:off x="2770200" y="5112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5"/>
          <p:cNvSpPr/>
          <p:nvPr/>
        </p:nvSpPr>
        <p:spPr>
          <a:xfrm>
            <a:off x="2773080" y="579600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6"/>
          <p:cNvSpPr/>
          <p:nvPr/>
        </p:nvSpPr>
        <p:spPr>
          <a:xfrm>
            <a:off x="2773080" y="5544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7"/>
          <p:cNvSpPr/>
          <p:nvPr/>
        </p:nvSpPr>
        <p:spPr>
          <a:xfrm rot="16200000">
            <a:off x="3779640" y="3026520"/>
            <a:ext cx="211680" cy="1363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8"/>
          <p:cNvSpPr/>
          <p:nvPr/>
        </p:nvSpPr>
        <p:spPr>
          <a:xfrm rot="16200000">
            <a:off x="4463640" y="360252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9"/>
          <p:cNvSpPr/>
          <p:nvPr/>
        </p:nvSpPr>
        <p:spPr>
          <a:xfrm rot="16200000">
            <a:off x="3096000" y="36021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0"/>
          <p:cNvSpPr/>
          <p:nvPr/>
        </p:nvSpPr>
        <p:spPr>
          <a:xfrm rot="16200000">
            <a:off x="4985640" y="3368160"/>
            <a:ext cx="211680" cy="679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1"/>
          <p:cNvSpPr/>
          <p:nvPr/>
        </p:nvSpPr>
        <p:spPr>
          <a:xfrm rot="16200000">
            <a:off x="5327640" y="36021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2"/>
          <p:cNvSpPr/>
          <p:nvPr/>
        </p:nvSpPr>
        <p:spPr>
          <a:xfrm rot="16200000">
            <a:off x="4644000" y="36018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3"/>
          <p:cNvSpPr/>
          <p:nvPr/>
        </p:nvSpPr>
        <p:spPr>
          <a:xfrm rot="16200000">
            <a:off x="3203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4"/>
          <p:cNvSpPr/>
          <p:nvPr/>
        </p:nvSpPr>
        <p:spPr>
          <a:xfrm rot="16200000">
            <a:off x="3491640" y="360432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5"/>
          <p:cNvSpPr/>
          <p:nvPr/>
        </p:nvSpPr>
        <p:spPr>
          <a:xfrm rot="16200000">
            <a:off x="3833640" y="3658320"/>
            <a:ext cx="211320" cy="103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6"/>
          <p:cNvSpPr/>
          <p:nvPr/>
        </p:nvSpPr>
        <p:spPr>
          <a:xfrm rot="16200000">
            <a:off x="3995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7"/>
          <p:cNvSpPr/>
          <p:nvPr/>
        </p:nvSpPr>
        <p:spPr>
          <a:xfrm rot="16200000">
            <a:off x="4247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8"/>
          <p:cNvSpPr/>
          <p:nvPr/>
        </p:nvSpPr>
        <p:spPr>
          <a:xfrm rot="16200000">
            <a:off x="5003640" y="360144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9"/>
          <p:cNvSpPr/>
          <p:nvPr/>
        </p:nvSpPr>
        <p:spPr>
          <a:xfrm rot="16200000">
            <a:off x="4679640" y="367344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82440" y="7248240"/>
            <a:ext cx="9847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600" cy="2513880"/>
          </a:xfrm>
          <a:prstGeom prst="rect">
            <a:avLst/>
          </a:prstGeom>
          <a:ln>
            <a:noFill/>
          </a:ln>
        </p:spPr>
      </p:pic>
      <p:sp>
        <p:nvSpPr>
          <p:cNvPr id="162" name="CustomShape 4"/>
          <p:cNvSpPr/>
          <p:nvPr/>
        </p:nvSpPr>
        <p:spPr>
          <a:xfrm>
            <a:off x="2772000" y="3996000"/>
            <a:ext cx="211680" cy="1363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"/>
          <p:cNvSpPr/>
          <p:nvPr/>
        </p:nvSpPr>
        <p:spPr>
          <a:xfrm>
            <a:off x="2772000" y="52560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2772360" y="38883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7"/>
          <p:cNvSpPr/>
          <p:nvPr/>
        </p:nvSpPr>
        <p:spPr>
          <a:xfrm>
            <a:off x="2772360" y="5544000"/>
            <a:ext cx="211680" cy="679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8"/>
          <p:cNvSpPr/>
          <p:nvPr/>
        </p:nvSpPr>
        <p:spPr>
          <a:xfrm>
            <a:off x="2772360" y="61200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9"/>
          <p:cNvSpPr/>
          <p:nvPr/>
        </p:nvSpPr>
        <p:spPr>
          <a:xfrm>
            <a:off x="2772720" y="54363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0"/>
          <p:cNvSpPr/>
          <p:nvPr/>
        </p:nvSpPr>
        <p:spPr>
          <a:xfrm>
            <a:off x="2770200" y="4068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1"/>
          <p:cNvSpPr/>
          <p:nvPr/>
        </p:nvSpPr>
        <p:spPr>
          <a:xfrm>
            <a:off x="2770200" y="428400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"/>
          <p:cNvSpPr/>
          <p:nvPr/>
        </p:nvSpPr>
        <p:spPr>
          <a:xfrm>
            <a:off x="2770200" y="4680000"/>
            <a:ext cx="211320" cy="103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3"/>
          <p:cNvSpPr/>
          <p:nvPr/>
        </p:nvSpPr>
        <p:spPr>
          <a:xfrm>
            <a:off x="2770200" y="4860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4"/>
          <p:cNvSpPr/>
          <p:nvPr/>
        </p:nvSpPr>
        <p:spPr>
          <a:xfrm>
            <a:off x="2770200" y="5112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5"/>
          <p:cNvSpPr/>
          <p:nvPr/>
        </p:nvSpPr>
        <p:spPr>
          <a:xfrm>
            <a:off x="2773080" y="579600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6"/>
          <p:cNvSpPr/>
          <p:nvPr/>
        </p:nvSpPr>
        <p:spPr>
          <a:xfrm>
            <a:off x="2773080" y="554400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7"/>
          <p:cNvSpPr/>
          <p:nvPr/>
        </p:nvSpPr>
        <p:spPr>
          <a:xfrm rot="16200000">
            <a:off x="3779640" y="3026520"/>
            <a:ext cx="211680" cy="1363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8"/>
          <p:cNvSpPr/>
          <p:nvPr/>
        </p:nvSpPr>
        <p:spPr>
          <a:xfrm rot="16200000">
            <a:off x="4463640" y="360252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9"/>
          <p:cNvSpPr/>
          <p:nvPr/>
        </p:nvSpPr>
        <p:spPr>
          <a:xfrm rot="16200000">
            <a:off x="3096000" y="36021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0"/>
          <p:cNvSpPr/>
          <p:nvPr/>
        </p:nvSpPr>
        <p:spPr>
          <a:xfrm rot="16200000">
            <a:off x="4985640" y="3368160"/>
            <a:ext cx="211680" cy="67968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1"/>
          <p:cNvSpPr/>
          <p:nvPr/>
        </p:nvSpPr>
        <p:spPr>
          <a:xfrm rot="16200000">
            <a:off x="5327640" y="360216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2"/>
          <p:cNvSpPr/>
          <p:nvPr/>
        </p:nvSpPr>
        <p:spPr>
          <a:xfrm rot="16200000">
            <a:off x="4644000" y="3601800"/>
            <a:ext cx="211680" cy="21168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3"/>
          <p:cNvSpPr/>
          <p:nvPr/>
        </p:nvSpPr>
        <p:spPr>
          <a:xfrm rot="16200000">
            <a:off x="3203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4"/>
          <p:cNvSpPr/>
          <p:nvPr/>
        </p:nvSpPr>
        <p:spPr>
          <a:xfrm rot="16200000">
            <a:off x="3491640" y="360432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5"/>
          <p:cNvSpPr/>
          <p:nvPr/>
        </p:nvSpPr>
        <p:spPr>
          <a:xfrm rot="16200000">
            <a:off x="3833640" y="3658320"/>
            <a:ext cx="211320" cy="103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6"/>
          <p:cNvSpPr/>
          <p:nvPr/>
        </p:nvSpPr>
        <p:spPr>
          <a:xfrm rot="16200000">
            <a:off x="3995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7"/>
          <p:cNvSpPr/>
          <p:nvPr/>
        </p:nvSpPr>
        <p:spPr>
          <a:xfrm rot="16200000">
            <a:off x="4247640" y="367632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8"/>
          <p:cNvSpPr/>
          <p:nvPr/>
        </p:nvSpPr>
        <p:spPr>
          <a:xfrm rot="16200000">
            <a:off x="5003640" y="3601440"/>
            <a:ext cx="211320" cy="211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9"/>
          <p:cNvSpPr/>
          <p:nvPr/>
        </p:nvSpPr>
        <p:spPr>
          <a:xfrm rot="16200000">
            <a:off x="4679640" y="3673440"/>
            <a:ext cx="211320" cy="6768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0"/>
          <p:cNvSpPr/>
          <p:nvPr/>
        </p:nvSpPr>
        <p:spPr>
          <a:xfrm>
            <a:off x="3822840" y="4660560"/>
            <a:ext cx="1244880" cy="125676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1"/>
          <p:cNvSpPr/>
          <p:nvPr/>
        </p:nvSpPr>
        <p:spPr>
          <a:xfrm>
            <a:off x="5880240" y="5024520"/>
            <a:ext cx="3929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2"/>
          <p:cNvSpPr/>
          <p:nvPr/>
        </p:nvSpPr>
        <p:spPr>
          <a:xfrm>
            <a:off x="7891920" y="5223960"/>
            <a:ext cx="860400" cy="8604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3"/>
          <p:cNvSpPr/>
          <p:nvPr/>
        </p:nvSpPr>
        <p:spPr>
          <a:xfrm>
            <a:off x="3049920" y="3887280"/>
            <a:ext cx="406440" cy="4100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4"/>
          <p:cNvSpPr/>
          <p:nvPr/>
        </p:nvSpPr>
        <p:spPr>
          <a:xfrm>
            <a:off x="3459960" y="4297680"/>
            <a:ext cx="356400" cy="3596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5"/>
          <p:cNvSpPr/>
          <p:nvPr/>
        </p:nvSpPr>
        <p:spPr>
          <a:xfrm>
            <a:off x="5068080" y="5917680"/>
            <a:ext cx="476280" cy="4676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64840" y="6978240"/>
            <a:ext cx="3929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7080" cy="454068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2724840" y="7014240"/>
            <a:ext cx="3929400" cy="42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4600" cy="460368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4177440" y="2798280"/>
            <a:ext cx="350640" cy="5461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4"/>
          <p:cNvSpPr/>
          <p:nvPr/>
        </p:nvSpPr>
        <p:spPr>
          <a:xfrm>
            <a:off x="4177440" y="2360160"/>
            <a:ext cx="386640" cy="249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"/>
          <p:cNvSpPr/>
          <p:nvPr/>
        </p:nvSpPr>
        <p:spPr>
          <a:xfrm>
            <a:off x="4703040" y="290088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4703040" y="225288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3169440" y="657864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8"/>
          <p:cNvSpPr/>
          <p:nvPr/>
        </p:nvSpPr>
        <p:spPr>
          <a:xfrm>
            <a:off x="1909440" y="657900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9"/>
          <p:cNvSpPr/>
          <p:nvPr/>
        </p:nvSpPr>
        <p:spPr>
          <a:xfrm>
            <a:off x="1549440" y="657900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0"/>
          <p:cNvSpPr/>
          <p:nvPr/>
        </p:nvSpPr>
        <p:spPr>
          <a:xfrm>
            <a:off x="73440" y="657900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1"/>
          <p:cNvSpPr/>
          <p:nvPr/>
        </p:nvSpPr>
        <p:spPr>
          <a:xfrm>
            <a:off x="3097440" y="668052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2"/>
          <p:cNvSpPr/>
          <p:nvPr/>
        </p:nvSpPr>
        <p:spPr>
          <a:xfrm>
            <a:off x="1909440" y="668052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1477440" y="668052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73440" y="668052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5"/>
          <p:cNvSpPr/>
          <p:nvPr/>
        </p:nvSpPr>
        <p:spPr>
          <a:xfrm>
            <a:off x="5451480" y="657936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6"/>
          <p:cNvSpPr/>
          <p:nvPr/>
        </p:nvSpPr>
        <p:spPr>
          <a:xfrm>
            <a:off x="5379480" y="668088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7"/>
          <p:cNvSpPr/>
          <p:nvPr/>
        </p:nvSpPr>
        <p:spPr>
          <a:xfrm>
            <a:off x="8871480" y="6579360"/>
            <a:ext cx="189360" cy="29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8"/>
          <p:cNvSpPr/>
          <p:nvPr/>
        </p:nvSpPr>
        <p:spPr>
          <a:xfrm>
            <a:off x="8799480" y="6680880"/>
            <a:ext cx="261360" cy="16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and loops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2440" y="7248240"/>
            <a:ext cx="984708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8120" cy="53146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150120" y="6969960"/>
            <a:ext cx="398160" cy="25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"/>
          <p:cNvSpPr/>
          <p:nvPr/>
        </p:nvSpPr>
        <p:spPr>
          <a:xfrm>
            <a:off x="5039280" y="6970680"/>
            <a:ext cx="398160" cy="2588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5"/>
          <p:cNvSpPr/>
          <p:nvPr/>
        </p:nvSpPr>
        <p:spPr>
          <a:xfrm>
            <a:off x="5076360" y="6753600"/>
            <a:ext cx="361080" cy="566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6"/>
          <p:cNvSpPr/>
          <p:nvPr/>
        </p:nvSpPr>
        <p:spPr>
          <a:xfrm>
            <a:off x="9150120" y="6753600"/>
            <a:ext cx="361440" cy="566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7"/>
          <p:cNvSpPr/>
          <p:nvPr/>
        </p:nvSpPr>
        <p:spPr>
          <a:xfrm>
            <a:off x="1743120" y="6481080"/>
            <a:ext cx="350640" cy="5461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1743120" y="5610960"/>
            <a:ext cx="386640" cy="249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9"/>
          <p:cNvSpPr/>
          <p:nvPr/>
        </p:nvSpPr>
        <p:spPr>
          <a:xfrm>
            <a:off x="2268720" y="658368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0"/>
          <p:cNvSpPr/>
          <p:nvPr/>
        </p:nvSpPr>
        <p:spPr>
          <a:xfrm>
            <a:off x="2360160" y="557784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8138160" y="1920240"/>
            <a:ext cx="1940040" cy="1460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7520" cy="551016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503280" y="2307960"/>
            <a:ext cx="635220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1152000" y="5868000"/>
            <a:ext cx="3810960" cy="59724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7132320" y="2565000"/>
            <a:ext cx="1188360" cy="6019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2.79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8536320" y="4833360"/>
            <a:ext cx="1188360" cy="6019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q=0.0039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7040880" y="7030080"/>
            <a:ext cx="146268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7"/>
          <p:cNvSpPr/>
          <p:nvPr/>
        </p:nvSpPr>
        <p:spPr>
          <a:xfrm>
            <a:off x="8480880" y="7030440"/>
            <a:ext cx="146268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8"/>
          <p:cNvSpPr/>
          <p:nvPr/>
        </p:nvSpPr>
        <p:spPr>
          <a:xfrm>
            <a:off x="7040880" y="7030440"/>
            <a:ext cx="146268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3280" y="1839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81840" cy="520560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5314320" y="2887920"/>
            <a:ext cx="934560" cy="76716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8.06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6433920" y="6218640"/>
            <a:ext cx="822600" cy="54144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1.30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5029200" y="6995160"/>
            <a:ext cx="146268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7762320" y="4292280"/>
            <a:ext cx="934560" cy="76716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5.24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8881920" y="6219000"/>
            <a:ext cx="822600" cy="54144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6076800" y="6995520"/>
            <a:ext cx="142092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7549200" y="6995520"/>
            <a:ext cx="146268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10"/>
          <p:cNvSpPr/>
          <p:nvPr/>
        </p:nvSpPr>
        <p:spPr>
          <a:xfrm>
            <a:off x="8629200" y="6995520"/>
            <a:ext cx="1462680" cy="513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8720" cy="41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43452" b="0"/>
          <a:stretch/>
        </p:blipFill>
        <p:spPr>
          <a:xfrm>
            <a:off x="6151320" y="4576680"/>
            <a:ext cx="2900520" cy="273780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80640" y="7199280"/>
            <a:ext cx="9920880" cy="28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7211160" y="4048200"/>
            <a:ext cx="2089440" cy="225396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7051680" y="3850200"/>
            <a:ext cx="2207160" cy="238140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7840" cy="431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31960" cy="404964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7592400" y="4242240"/>
            <a:ext cx="897480" cy="6019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13.09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8644320" y="5999040"/>
            <a:ext cx="812160" cy="5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1.89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5"/>
          <p:cNvSpPr/>
          <p:nvPr/>
        </p:nvSpPr>
        <p:spPr>
          <a:xfrm>
            <a:off x="4592880" y="7030440"/>
            <a:ext cx="146268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6"/>
          <p:cNvSpPr/>
          <p:nvPr/>
        </p:nvSpPr>
        <p:spPr>
          <a:xfrm>
            <a:off x="4921560" y="6150240"/>
            <a:ext cx="903240" cy="72504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3.92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>
            <a:off x="5929920" y="6035040"/>
            <a:ext cx="8859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1.49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8"/>
          <p:cNvSpPr/>
          <p:nvPr/>
        </p:nvSpPr>
        <p:spPr>
          <a:xfrm>
            <a:off x="8629920" y="6600240"/>
            <a:ext cx="822600" cy="3157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9"/>
          <p:cNvSpPr/>
          <p:nvPr/>
        </p:nvSpPr>
        <p:spPr>
          <a:xfrm>
            <a:off x="5954400" y="6660720"/>
            <a:ext cx="822600" cy="28836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0"/>
          <p:cNvSpPr/>
          <p:nvPr/>
        </p:nvSpPr>
        <p:spPr>
          <a:xfrm>
            <a:off x="7472880" y="7030800"/>
            <a:ext cx="146268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1"/>
          <p:cNvSpPr/>
          <p:nvPr/>
        </p:nvSpPr>
        <p:spPr>
          <a:xfrm>
            <a:off x="5747040" y="7030800"/>
            <a:ext cx="167652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8523360" y="7030800"/>
            <a:ext cx="144324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0880" cy="2855880"/>
          </a:xfrm>
          <a:prstGeom prst="rect">
            <a:avLst/>
          </a:prstGeom>
          <a:ln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360" y="7208640"/>
            <a:ext cx="10074960" cy="5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03280" y="1767960"/>
            <a:ext cx="9066240" cy="51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2498040" y="4176000"/>
            <a:ext cx="7471800" cy="2664000"/>
          </a:xfrm>
          <a:prstGeom prst="rect">
            <a:avLst/>
          </a:prstGeom>
          <a:ln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986600" y="6635880"/>
            <a:ext cx="435240" cy="281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5817600" y="6636600"/>
            <a:ext cx="435600" cy="28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5187960" y="6636960"/>
            <a:ext cx="435240" cy="28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"/>
          <p:cNvSpPr/>
          <p:nvPr/>
        </p:nvSpPr>
        <p:spPr>
          <a:xfrm>
            <a:off x="2699280" y="6636960"/>
            <a:ext cx="435240" cy="28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"/>
          <p:cNvSpPr/>
          <p:nvPr/>
        </p:nvSpPr>
        <p:spPr>
          <a:xfrm>
            <a:off x="2739960" y="6400800"/>
            <a:ext cx="394560" cy="6145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8"/>
          <p:cNvSpPr/>
          <p:nvPr/>
        </p:nvSpPr>
        <p:spPr>
          <a:xfrm>
            <a:off x="5228280" y="6401160"/>
            <a:ext cx="394920" cy="6145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9"/>
          <p:cNvSpPr/>
          <p:nvPr/>
        </p:nvSpPr>
        <p:spPr>
          <a:xfrm>
            <a:off x="5858280" y="6401160"/>
            <a:ext cx="394920" cy="6145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0"/>
          <p:cNvSpPr/>
          <p:nvPr/>
        </p:nvSpPr>
        <p:spPr>
          <a:xfrm>
            <a:off x="7986600" y="6401160"/>
            <a:ext cx="394920" cy="6145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1"/>
          <p:cNvSpPr/>
          <p:nvPr/>
        </p:nvSpPr>
        <p:spPr>
          <a:xfrm>
            <a:off x="663120" y="6481080"/>
            <a:ext cx="350640" cy="5461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2"/>
          <p:cNvSpPr/>
          <p:nvPr/>
        </p:nvSpPr>
        <p:spPr>
          <a:xfrm>
            <a:off x="663120" y="5610960"/>
            <a:ext cx="386640" cy="249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3"/>
          <p:cNvSpPr/>
          <p:nvPr/>
        </p:nvSpPr>
        <p:spPr>
          <a:xfrm>
            <a:off x="1188720" y="658368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14"/>
          <p:cNvSpPr/>
          <p:nvPr/>
        </p:nvSpPr>
        <p:spPr>
          <a:xfrm>
            <a:off x="1280160" y="5577840"/>
            <a:ext cx="11862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7640" cy="486720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>
            <a:off x="503280" y="1767960"/>
            <a:ext cx="597672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7204320" y="3141000"/>
            <a:ext cx="1188360" cy="6019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q=0.08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8608320" y="3069360"/>
            <a:ext cx="1188360" cy="6019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1.22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7040880" y="6886440"/>
            <a:ext cx="146268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8480880" y="6886800"/>
            <a:ext cx="1462680" cy="541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480" cy="390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480" cy="3908160"/>
          </a:xfrm>
          <a:prstGeom prst="rect">
            <a:avLst/>
          </a:prstGeom>
          <a:ln>
            <a:noFill/>
          </a:ln>
        </p:spPr>
      </p:pic>
      <p:sp>
        <p:nvSpPr>
          <p:cNvPr id="308" name="CustomShape 3"/>
          <p:cNvSpPr/>
          <p:nvPr/>
        </p:nvSpPr>
        <p:spPr>
          <a:xfrm>
            <a:off x="5975280" y="6011280"/>
            <a:ext cx="426240" cy="100224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>
            <a:off x="395280" y="5039280"/>
            <a:ext cx="5466240" cy="56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03280" y="1767960"/>
            <a:ext cx="9066240" cy="51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288000" y="1296000"/>
            <a:ext cx="9360000" cy="3096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03280" y="2019960"/>
            <a:ext cx="9066240" cy="51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6240" cy="302148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2684520" y="4128840"/>
            <a:ext cx="4232880" cy="709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720" y="7262280"/>
            <a:ext cx="10137240" cy="5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03280" y="248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7320" cy="360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3280" y="1947960"/>
            <a:ext cx="691056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4360" cy="551844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7508880" y="6507720"/>
            <a:ext cx="1116360" cy="76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8552880" y="6508080"/>
            <a:ext cx="1462680" cy="815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3280" y="1767960"/>
            <a:ext cx="9066240" cy="51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288000" y="1296000"/>
            <a:ext cx="9360000" cy="3096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503280" y="2014560"/>
            <a:ext cx="9066240" cy="303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503280" y="20145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5440" y="30240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0640" cy="361476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 rot="18900000">
            <a:off x="5895360" y="6551640"/>
            <a:ext cx="420480" cy="42912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"/>
          <p:cNvSpPr/>
          <p:nvPr/>
        </p:nvSpPr>
        <p:spPr>
          <a:xfrm rot="18900000">
            <a:off x="6625080" y="6551640"/>
            <a:ext cx="420120" cy="42912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"/>
          <p:cNvSpPr/>
          <p:nvPr/>
        </p:nvSpPr>
        <p:spPr>
          <a:xfrm rot="18900000">
            <a:off x="7263720" y="6551640"/>
            <a:ext cx="420120" cy="42912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"/>
          <p:cNvSpPr/>
          <p:nvPr/>
        </p:nvSpPr>
        <p:spPr>
          <a:xfrm>
            <a:off x="5040000" y="4151520"/>
            <a:ext cx="1192680" cy="165096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7"/>
          <p:cNvSpPr/>
          <p:nvPr/>
        </p:nvSpPr>
        <p:spPr>
          <a:xfrm>
            <a:off x="6444720" y="3792960"/>
            <a:ext cx="587520" cy="74628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8"/>
          <p:cNvSpPr/>
          <p:nvPr/>
        </p:nvSpPr>
        <p:spPr>
          <a:xfrm>
            <a:off x="6576480" y="5005800"/>
            <a:ext cx="510840" cy="77688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8365400" y="12637440"/>
            <a:ext cx="906840" cy="38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8760" cy="466812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503280" y="1767960"/>
            <a:ext cx="633168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8960" cy="71424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6912000" y="3433320"/>
            <a:ext cx="30168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9720360" y="3433680"/>
            <a:ext cx="30168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03280" y="1767960"/>
            <a:ext cx="434232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48240" y="7132680"/>
            <a:ext cx="41587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42120" cy="5821200"/>
          </a:xfrm>
          <a:prstGeom prst="rect">
            <a:avLst/>
          </a:prstGeom>
          <a:ln>
            <a:noFill/>
          </a:ln>
        </p:spPr>
      </p:pic>
      <p:sp>
        <p:nvSpPr>
          <p:cNvPr id="96" name="CustomShape 4"/>
          <p:cNvSpPr/>
          <p:nvPr/>
        </p:nvSpPr>
        <p:spPr>
          <a:xfrm>
            <a:off x="48240" y="6772680"/>
            <a:ext cx="41587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7680" cy="3343680"/>
          </a:xfrm>
          <a:prstGeom prst="rect">
            <a:avLst/>
          </a:prstGeom>
          <a:ln>
            <a:noFill/>
          </a:ln>
        </p:spPr>
      </p:pic>
      <p:sp>
        <p:nvSpPr>
          <p:cNvPr id="354" name="CustomShape 3"/>
          <p:cNvSpPr/>
          <p:nvPr/>
        </p:nvSpPr>
        <p:spPr>
          <a:xfrm>
            <a:off x="1987920" y="4412520"/>
            <a:ext cx="1032840" cy="237456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4"/>
          <p:cNvSpPr/>
          <p:nvPr/>
        </p:nvSpPr>
        <p:spPr>
          <a:xfrm>
            <a:off x="6167520" y="4406040"/>
            <a:ext cx="1379880" cy="239148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5"/>
          <p:cNvSpPr/>
          <p:nvPr/>
        </p:nvSpPr>
        <p:spPr>
          <a:xfrm>
            <a:off x="2658600" y="5967360"/>
            <a:ext cx="194040" cy="19296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8440" cy="693720"/>
          </a:xfrm>
          <a:prstGeom prst="rect">
            <a:avLst/>
          </a:prstGeom>
          <a:ln>
            <a:noFill/>
          </a:ln>
        </p:spPr>
      </p:pic>
      <p:sp>
        <p:nvSpPr>
          <p:cNvPr id="358" name="CustomShape 6"/>
          <p:cNvSpPr/>
          <p:nvPr/>
        </p:nvSpPr>
        <p:spPr>
          <a:xfrm>
            <a:off x="6366600" y="4815720"/>
            <a:ext cx="194040" cy="19296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3280" y="1767960"/>
            <a:ext cx="900612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36440" y="7132320"/>
            <a:ext cx="352080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eRNA Biogenesis, wikipedia.org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120640" y="3839040"/>
            <a:ext cx="4853880" cy="372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9480" cy="364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03280" y="176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80000" cy="378360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503280" y="1947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503280" y="2199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>
            <a:off x="503280" y="2271960"/>
            <a:ext cx="9066240" cy="34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3280" y="300600"/>
            <a:ext cx="9065520" cy="125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3280" y="1803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3" name="Table 3"/>
          <p:cNvGraphicFramePr/>
          <p:nvPr/>
        </p:nvGraphicFramePr>
        <p:xfrm>
          <a:off x="947520" y="5389200"/>
          <a:ext cx="7772040" cy="113004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808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114" name="CustomShape 4"/>
          <p:cNvSpPr/>
          <p:nvPr/>
        </p:nvSpPr>
        <p:spPr>
          <a:xfrm>
            <a:off x="503280" y="2811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5"/>
          <p:cNvSpPr/>
          <p:nvPr/>
        </p:nvSpPr>
        <p:spPr>
          <a:xfrm>
            <a:off x="503280" y="3963960"/>
            <a:ext cx="9066240" cy="437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1"/>
          <a:srcRect l="57139" t="0" r="9287" b="0"/>
          <a:stretch/>
        </p:blipFill>
        <p:spPr>
          <a:xfrm>
            <a:off x="3926160" y="3132000"/>
            <a:ext cx="4965840" cy="19072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rcRect l="0" t="0" r="92854" b="0"/>
          <a:stretch/>
        </p:blipFill>
        <p:spPr>
          <a:xfrm>
            <a:off x="756000" y="3132720"/>
            <a:ext cx="1056240" cy="1907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17140" t="0" r="68569" b="0"/>
          <a:stretch/>
        </p:blipFill>
        <p:spPr>
          <a:xfrm>
            <a:off x="1707120" y="3132720"/>
            <a:ext cx="2112840" cy="1907280"/>
          </a:xfrm>
          <a:prstGeom prst="rect">
            <a:avLst/>
          </a:prstGeom>
          <a:ln>
            <a:noFill/>
          </a:ln>
        </p:spPr>
      </p:pic>
      <p:sp>
        <p:nvSpPr>
          <p:cNvPr id="119" name="Line 6"/>
          <p:cNvSpPr/>
          <p:nvPr/>
        </p:nvSpPr>
        <p:spPr>
          <a:xfrm>
            <a:off x="3819960" y="3132720"/>
            <a:ext cx="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7"/>
          <p:cNvSpPr/>
          <p:nvPr/>
        </p:nvSpPr>
        <p:spPr>
          <a:xfrm>
            <a:off x="3927960" y="3132720"/>
            <a:ext cx="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2016-12-17T00:27:23Z</dcterms:modified>
  <cp:revision>247</cp:revision>
  <dc:subject/>
  <dc:title/>
</cp:coreProperties>
</file>